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6C396-F4B8-4B1C-A050-D912BBB0C066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9984C-F104-4554-9C81-099FA0CC44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96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9984C-F104-4554-9C81-099FA0CC444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19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FC456-4ADA-49C3-8ACE-E70387802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E70C8C-FB2C-44D7-9FF8-8833B468A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5CDA86-5B5F-466D-9F16-2EDE4B67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3040F7-D9DD-48DA-8E4C-5A6F2768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4B751-A751-49F3-B230-DCDC2B7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5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6CCE1-DFF3-41D3-9375-099A9010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CAB2ED-5D82-4569-87EB-E37493D28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02DC5D-C60F-4BD3-8F24-5DB2663C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FC977-86FA-4619-863D-7239F47E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980698-F918-4DE1-A40D-C9BF5B9F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8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8BE5F1-46FA-48BE-A934-3E98A5E97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05C182-4B12-4922-8035-F2C7C6B98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18DF7-964F-477B-8D20-C1F8375A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DCB35A-71D4-46F1-A78B-4400BADB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C9509-2BF2-4658-B7ED-EA3F086B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74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634BE-A468-4B53-BDAB-EFC0094B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60E47-4A6F-4D6D-8E32-BDCF8090C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259AE-F0AE-49BB-A209-59D51E72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94FD1-F544-429E-A602-893C67F0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045E6-D664-4F2C-9E58-957ECF60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4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0602-007F-4833-948F-9C24C39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990F80-8F71-4FFB-B18F-2296E82C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DEA5D-61F3-46D0-910E-25F7726F8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BE4A9-D076-43AD-98A1-9993EFA0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270B00-96D5-41D6-84FE-040195D9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72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00672-A81C-4F2C-BDF1-9EDF67EA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0A1F0-F2EF-4363-B0B6-A6E546777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A3C614-8B6A-4510-A0A1-79C69B47D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8BBFA6-5A0C-4B9A-B196-2E920954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FF79A-9D90-4FF6-A925-8BEEF491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E88C2-591D-44DF-86C6-1DC98590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7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7384F-2D97-4D29-B108-95129CD9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967F3-B2E7-4688-950E-5973BE65E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ABBFE7-5340-457D-97D6-129DA138C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C1E3F7-B5B9-40B1-9C71-9CB759A74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EC085D-B2DE-4375-B3BC-95B5D1033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34BAD9-6906-42FF-AE7F-4869BB6E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188E75-1BE7-484A-8109-F71C584A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BDA3DC-624B-4311-96F9-50CE5538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7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DA722-7DB1-4C4F-8B38-67EBD9D9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B02525-79F7-4CFE-AD61-2536E46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4CD97D-5BD7-41F7-8E3F-DA962C0A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8A10E2-C37C-4A33-812C-7158DA0F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36F66C-87D8-4AA3-903D-730606E5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CAFED5-D591-4034-8261-94FE5B51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F781F-E2FF-404B-9F34-D8FCB98E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7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EA583-EC52-4031-890A-29E74C65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BE8629-5809-46C4-A656-80C91B4FB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F05423-A8BA-4834-B395-BB29601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5DE8EA-578B-42FC-9F38-4361279C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4648B-B48E-4D2D-AD28-7EE7EB265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BE9836-E565-4421-AD1B-514D133E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78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5479C-569E-47D1-BC60-F321366C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1B5A73-D457-44FB-942C-E09CB4D8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213D38-00ED-44DB-817A-7310CE581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812845-9BCE-4BEC-9240-FB9D17E7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D1EDDF-97C1-4B3D-908F-AE6157C3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D71A20-2FA5-4922-BC7F-EC512C4F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6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753FFE6-200E-464E-B082-3B7B2DDC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75DF09-964B-4514-B1AE-0E3A1907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2F97D-BF86-44E5-874C-7A675A209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15D8-8AFD-422A-A2FA-221AA132B791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446EF-4880-448B-9AF8-562FE1F60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3420E-08F8-4A38-AA2A-B6A5FFE97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9F0E-2AD4-4472-9D9E-9CD2945573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2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6C10E-E51D-413B-BEB6-DC17EF7826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website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AF8FC8-9DC6-4CD5-B832-05A64F374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Vue + Flask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F09160-B4D5-45D8-A0A5-10D1FC85FBFE}"/>
              </a:ext>
            </a:extLst>
          </p:cNvPr>
          <p:cNvSpPr/>
          <p:nvPr/>
        </p:nvSpPr>
        <p:spPr>
          <a:xfrm>
            <a:off x="163397" y="6263815"/>
            <a:ext cx="10630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https://testdriven.io/blog/developing-a-single-page-app-with-flask-and-vuejs/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463836-0C84-42B0-A208-3B03BC1962ED}"/>
              </a:ext>
            </a:extLst>
          </p:cNvPr>
          <p:cNvSpPr/>
          <p:nvPr/>
        </p:nvSpPr>
        <p:spPr>
          <a:xfrm>
            <a:off x="163397" y="5894483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https://zhuanlan.zhihu.com/p/58424141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58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FE55DF-5BF2-4F7E-A662-C3ACAC9A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5" y="1358509"/>
            <a:ext cx="5286128" cy="240278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35C772-B5B7-4B32-AABC-4B8A93E5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快速入门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C69AAD-8971-41A7-9C51-2D9C18A99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0" b="41418"/>
          <a:stretch/>
        </p:blipFill>
        <p:spPr>
          <a:xfrm>
            <a:off x="96577" y="3903501"/>
            <a:ext cx="5399250" cy="1516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EAE559-4205-40A5-A6FD-C888DCF8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23" y="137126"/>
            <a:ext cx="5616463" cy="3999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F25116-35BD-4287-B1DF-AF779040C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823" y="4277345"/>
            <a:ext cx="5748951" cy="228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0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6A174C6-647E-4247-A7B7-D236ACE4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快速入门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216A3-2457-4F02-917F-FDA899C7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4" y="1392256"/>
            <a:ext cx="5596595" cy="3067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4743EE-F0E4-45AB-98C1-ECF2A10E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44" y="1847041"/>
            <a:ext cx="5901323" cy="26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6511F9-D0CD-4A84-B222-417851DD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" y="94269"/>
            <a:ext cx="4009088" cy="38985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2D2292-7181-4690-B769-22C66779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7" y="4108129"/>
            <a:ext cx="4175003" cy="25740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F2F402F-4472-4ACF-8AC8-056487E8F612}"/>
              </a:ext>
            </a:extLst>
          </p:cNvPr>
          <p:cNvSpPr/>
          <p:nvPr/>
        </p:nvSpPr>
        <p:spPr>
          <a:xfrm>
            <a:off x="1608415" y="0"/>
            <a:ext cx="563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http://docs.jinkan.org/docs/flask/api.html#flask.request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176346-6D82-4E9F-AF48-F65C083A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387362"/>
            <a:ext cx="3912124" cy="14603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395ACA-08D1-490B-9306-5781E08D1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330" y="1847693"/>
            <a:ext cx="4575427" cy="41820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C20BB1-1653-4ABC-9FF7-D7BC6851C5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128"/>
          <a:stretch/>
        </p:blipFill>
        <p:spPr>
          <a:xfrm>
            <a:off x="4582855" y="6029708"/>
            <a:ext cx="4422234" cy="7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A79292-65B1-49A0-B8EF-75A123C4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505254" cy="191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F125B4-DA3B-48B0-B654-3E67C339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" y="1916835"/>
            <a:ext cx="5503879" cy="45450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29D557-EB2D-4BFE-A945-755AAC078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54" y="0"/>
            <a:ext cx="6045392" cy="52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275D30-94A0-4319-8789-40692C72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4680" cy="2870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1BCD3A-4F9F-4B65-B20F-341E3323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6577"/>
            <a:ext cx="5515933" cy="35301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18BEF0-1341-4D38-8495-AC6CF805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58" y="0"/>
            <a:ext cx="5248137" cy="3445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EA3286-4EFA-4C57-8F34-FEA514E57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358" y="3429000"/>
            <a:ext cx="4691317" cy="33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71D3B-8184-4C42-8FA3-640E46CF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Vue setup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04D98-9494-4758-A66A-4EFA04AB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en-US" altLang="zh-CN" dirty="0" err="1">
                <a:solidFill>
                  <a:schemeClr val="bg1"/>
                </a:solidFill>
              </a:rPr>
              <a:t>npm</a:t>
            </a:r>
            <a:r>
              <a:rPr lang="en-US" altLang="zh-CN" dirty="0">
                <a:solidFill>
                  <a:schemeClr val="bg1"/>
                </a:solidFill>
              </a:rPr>
              <a:t> install –g 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en-US" altLang="zh-CN" dirty="0">
                <a:solidFill>
                  <a:schemeClr val="bg1"/>
                </a:solidFill>
              </a:rPr>
              <a:t>-cli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en-US" altLang="zh-CN" dirty="0">
                <a:solidFill>
                  <a:schemeClr val="bg1"/>
                </a:solidFill>
              </a:rPr>
              <a:t> create client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&gt;cd client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en-US" altLang="zh-CN" dirty="0" err="1">
                <a:solidFill>
                  <a:schemeClr val="bg1"/>
                </a:solidFill>
              </a:rPr>
              <a:t>npm</a:t>
            </a:r>
            <a:r>
              <a:rPr lang="en-US" altLang="zh-CN" dirty="0">
                <a:solidFill>
                  <a:schemeClr val="bg1"/>
                </a:solidFill>
              </a:rPr>
              <a:t> run serve      #</a:t>
            </a:r>
            <a:r>
              <a:rPr lang="zh-CN" altLang="en-US" dirty="0">
                <a:solidFill>
                  <a:schemeClr val="bg1"/>
                </a:solidFill>
              </a:rPr>
              <a:t>就能看到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zh-CN" altLang="en-US" dirty="0">
                <a:solidFill>
                  <a:schemeClr val="bg1"/>
                </a:solidFill>
              </a:rPr>
              <a:t>的示例界面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en-US" altLang="zh-CN" dirty="0">
                <a:solidFill>
                  <a:schemeClr val="bg1"/>
                </a:solidFill>
              </a:rPr>
              <a:t> add router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此时，在</a:t>
            </a:r>
            <a:r>
              <a:rPr lang="en-US" altLang="zh-CN" dirty="0">
                <a:solidFill>
                  <a:schemeClr val="bg1"/>
                </a:solidFill>
              </a:rPr>
              <a:t>client</a:t>
            </a:r>
            <a:r>
              <a:rPr lang="zh-CN" altLang="en-US" dirty="0">
                <a:solidFill>
                  <a:schemeClr val="bg1"/>
                </a:solidFill>
              </a:rPr>
              <a:t>目录里，会有</a:t>
            </a:r>
            <a:r>
              <a:rPr lang="en-US" altLang="zh-CN" dirty="0">
                <a:solidFill>
                  <a:schemeClr val="bg1"/>
                </a:solidFill>
              </a:rPr>
              <a:t>public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src</a:t>
            </a:r>
            <a:r>
              <a:rPr lang="zh-CN" altLang="en-US" dirty="0">
                <a:solidFill>
                  <a:schemeClr val="bg1"/>
                </a:solidFill>
              </a:rPr>
              <a:t>两个重要的目录。</a:t>
            </a:r>
            <a:r>
              <a:rPr lang="en-US" altLang="zh-CN" dirty="0">
                <a:solidFill>
                  <a:schemeClr val="bg1"/>
                </a:solidFill>
              </a:rPr>
              <a:t>Public</a:t>
            </a:r>
            <a:r>
              <a:rPr lang="zh-CN" altLang="en-US" dirty="0">
                <a:solidFill>
                  <a:schemeClr val="bg1"/>
                </a:solidFill>
              </a:rPr>
              <a:t>里有一个</a:t>
            </a:r>
            <a:r>
              <a:rPr lang="en-US" altLang="zh-CN" dirty="0">
                <a:solidFill>
                  <a:schemeClr val="bg1"/>
                </a:solidFill>
              </a:rPr>
              <a:t>index.html</a:t>
            </a:r>
            <a:r>
              <a:rPr lang="zh-CN" altLang="en-US" dirty="0">
                <a:solidFill>
                  <a:schemeClr val="bg1"/>
                </a:solidFill>
              </a:rPr>
              <a:t>，是初始的页面。</a:t>
            </a:r>
            <a:r>
              <a:rPr lang="en-US" altLang="zh-CN" dirty="0" err="1">
                <a:solidFill>
                  <a:schemeClr val="bg1"/>
                </a:solidFill>
              </a:rPr>
              <a:t>src</a:t>
            </a:r>
            <a:r>
              <a:rPr lang="zh-CN" altLang="en-US" dirty="0">
                <a:solidFill>
                  <a:schemeClr val="bg1"/>
                </a:solidFill>
              </a:rPr>
              <a:t>中</a:t>
            </a:r>
            <a:r>
              <a:rPr lang="en-US" altLang="zh-CN" dirty="0">
                <a:solidFill>
                  <a:schemeClr val="bg1"/>
                </a:solidFill>
              </a:rPr>
              <a:t>assets</a:t>
            </a:r>
            <a:r>
              <a:rPr lang="zh-CN" altLang="en-US" dirty="0">
                <a:solidFill>
                  <a:schemeClr val="bg1"/>
                </a:solidFill>
              </a:rPr>
              <a:t>用来放置图片等文件，</a:t>
            </a:r>
            <a:r>
              <a:rPr lang="en-US" altLang="zh-CN" dirty="0">
                <a:solidFill>
                  <a:schemeClr val="bg1"/>
                </a:solidFill>
              </a:rPr>
              <a:t>components</a:t>
            </a:r>
            <a:r>
              <a:rPr lang="zh-CN" altLang="en-US" dirty="0">
                <a:solidFill>
                  <a:schemeClr val="bg1"/>
                </a:solidFill>
              </a:rPr>
              <a:t>里是组件，</a:t>
            </a:r>
            <a:r>
              <a:rPr lang="en-US" altLang="zh-CN" dirty="0">
                <a:solidFill>
                  <a:schemeClr val="bg1"/>
                </a:solidFill>
              </a:rPr>
              <a:t>views</a:t>
            </a:r>
            <a:r>
              <a:rPr lang="zh-CN" altLang="en-US" dirty="0">
                <a:solidFill>
                  <a:schemeClr val="bg1"/>
                </a:solidFill>
              </a:rPr>
              <a:t>里是用组件构成的视图。</a:t>
            </a:r>
            <a:r>
              <a:rPr lang="en-US" altLang="zh-CN" dirty="0" err="1">
                <a:solidFill>
                  <a:schemeClr val="bg1"/>
                </a:solidFill>
              </a:rPr>
              <a:t>src</a:t>
            </a:r>
            <a:r>
              <a:rPr lang="zh-CN" altLang="en-US" dirty="0">
                <a:solidFill>
                  <a:schemeClr val="bg1"/>
                </a:solidFill>
              </a:rPr>
              <a:t>还有三个文件，</a:t>
            </a:r>
            <a:r>
              <a:rPr lang="en-US" altLang="zh-CN" dirty="0" err="1">
                <a:solidFill>
                  <a:schemeClr val="bg1"/>
                </a:solidFill>
              </a:rPr>
              <a:t>App.vue</a:t>
            </a:r>
            <a:r>
              <a:rPr lang="en-US" altLang="zh-CN" dirty="0">
                <a:solidFill>
                  <a:schemeClr val="bg1"/>
                </a:solidFill>
              </a:rPr>
              <a:t>, main.js, router.js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2020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7CE4DA-6D4D-4B6B-BF7E-AE1969D4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2" y="213240"/>
            <a:ext cx="7734970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7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0E5925-994E-458D-A454-7931F692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667" cy="3520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7721F-A3F9-4952-B8DA-2AC82F04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5" y="495046"/>
            <a:ext cx="2918713" cy="29339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15747C-1C8B-49F7-9624-04F8E4A88F66}"/>
              </a:ext>
            </a:extLst>
          </p:cNvPr>
          <p:cNvSpPr txBox="1"/>
          <p:nvPr/>
        </p:nvSpPr>
        <p:spPr>
          <a:xfrm>
            <a:off x="6339335" y="38910"/>
            <a:ext cx="213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router.js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990918-093F-4CFA-AB7F-A5020081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8" y="4125009"/>
            <a:ext cx="5418290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63E62E-9F86-4241-9EF1-89FF86A3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75835" cy="1261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5D4E80-FD60-4DE5-B2B1-4D178BF7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6355"/>
            <a:ext cx="4713402" cy="54413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ECD4B4-8989-432E-89D3-684CA8E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36" y="6002740"/>
            <a:ext cx="7971211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D8524-AF0B-4EFC-83BF-4E320F68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Axios</a:t>
            </a:r>
            <a:r>
              <a:rPr lang="zh-CN" altLang="en-US" dirty="0"/>
              <a:t>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9566AB-A323-4F18-965D-5B01FC40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101"/>
            <a:ext cx="2865368" cy="50067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AAB1CE-553F-4043-B27C-7A9C8FA8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368" y="1486101"/>
            <a:ext cx="2720576" cy="2842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E8981D-B80A-472B-84BC-7B3E91BF4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944" y="1378673"/>
            <a:ext cx="3375953" cy="39932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CE928D-42B1-4D14-BD7A-65EBDDC59569}"/>
              </a:ext>
            </a:extLst>
          </p:cNvPr>
          <p:cNvSpPr/>
          <p:nvPr/>
        </p:nvSpPr>
        <p:spPr>
          <a:xfrm>
            <a:off x="3471659" y="878389"/>
            <a:ext cx="470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https://www.kancloud.cn/yunye/axios/234845</a:t>
            </a:r>
          </a:p>
        </p:txBody>
      </p:sp>
    </p:spTree>
    <p:extLst>
      <p:ext uri="{BB962C8B-B14F-4D97-AF65-F5344CB8AC3E}">
        <p14:creationId xmlns:p14="http://schemas.microsoft.com/office/powerpoint/2010/main" val="141078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B5BDA-CCE7-4B85-ACF7-308A2E1A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4FBFB-7120-41D6-A9AE-8CA7A93A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simple, yet powerful micro web framework for Python, perfect for building RESTful APIs.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130C2F-7A5E-455D-9A93-97173892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2895101"/>
            <a:ext cx="10515600" cy="35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1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C6EAFA-48AF-49DF-B168-BC8371A6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" y="741361"/>
            <a:ext cx="2743438" cy="922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33A698-644E-4D3D-BAD4-B86349E1F5E4}"/>
              </a:ext>
            </a:extLst>
          </p:cNvPr>
          <p:cNvSpPr txBox="1"/>
          <p:nvPr/>
        </p:nvSpPr>
        <p:spPr>
          <a:xfrm>
            <a:off x="189988" y="254524"/>
            <a:ext cx="198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 </a:t>
            </a:r>
            <a:r>
              <a:rPr lang="en-US" altLang="zh-CN" dirty="0"/>
              <a:t>app.py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02E14A-3A0C-46B2-AF3C-CE3BEAD0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91" y="741361"/>
            <a:ext cx="3353091" cy="2179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BC24DF-0D6A-4F8D-8B1A-4AC51B4E3102}"/>
              </a:ext>
            </a:extLst>
          </p:cNvPr>
          <p:cNvSpPr txBox="1"/>
          <p:nvPr/>
        </p:nvSpPr>
        <p:spPr>
          <a:xfrm>
            <a:off x="2942651" y="254524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Axios</a:t>
            </a:r>
            <a:r>
              <a:rPr lang="zh-CN" altLang="en-US" dirty="0"/>
              <a:t>请求 </a:t>
            </a:r>
            <a:r>
              <a:rPr lang="en-US" altLang="zh-CN" dirty="0" err="1"/>
              <a:t>Ping.vue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E3B21B-8570-4907-AF3A-689E2CD7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80" y="741361"/>
            <a:ext cx="2842506" cy="49915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49002-A32D-48E4-A43A-473549F79D5B}"/>
              </a:ext>
            </a:extLst>
          </p:cNvPr>
          <p:cNvSpPr txBox="1"/>
          <p:nvPr/>
        </p:nvSpPr>
        <p:spPr>
          <a:xfrm>
            <a:off x="6674178" y="245097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Axios</a:t>
            </a:r>
            <a:r>
              <a:rPr lang="zh-CN" altLang="en-US" dirty="0"/>
              <a:t>文档实例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94D3DA-DD3A-4E97-83B8-3CB34DAF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346" y="2941586"/>
            <a:ext cx="1661304" cy="3962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50A50E-FE9E-42FD-B277-2E0CFE3774D6}"/>
              </a:ext>
            </a:extLst>
          </p:cNvPr>
          <p:cNvSpPr txBox="1"/>
          <p:nvPr/>
        </p:nvSpPr>
        <p:spPr>
          <a:xfrm>
            <a:off x="75415" y="3520141"/>
            <a:ext cx="4260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Ping.vue</a:t>
            </a:r>
            <a:r>
              <a:rPr lang="zh-CN" altLang="en-US" dirty="0"/>
              <a:t>中，有一个方法是</a:t>
            </a:r>
            <a:r>
              <a:rPr lang="en-US" altLang="zh-CN" dirty="0" err="1"/>
              <a:t>getMessage</a:t>
            </a:r>
            <a:r>
              <a:rPr lang="en-US" altLang="zh-CN" dirty="0"/>
              <a:t>(), </a:t>
            </a:r>
            <a:r>
              <a:rPr lang="zh-CN" altLang="en-US" dirty="0"/>
              <a:t>用</a:t>
            </a:r>
            <a:r>
              <a:rPr lang="en-US" altLang="zh-CN" dirty="0"/>
              <a:t>created()</a:t>
            </a:r>
            <a:r>
              <a:rPr lang="zh-CN" altLang="en-US" dirty="0"/>
              <a:t>默认调用了。</a:t>
            </a:r>
            <a:endParaRPr lang="en-US" altLang="zh-CN" dirty="0"/>
          </a:p>
          <a:p>
            <a:r>
              <a:rPr lang="zh-CN" altLang="en-US" dirty="0"/>
              <a:t>这个方法用</a:t>
            </a:r>
            <a:r>
              <a:rPr lang="en-US" altLang="zh-CN" dirty="0" err="1"/>
              <a:t>axios</a:t>
            </a:r>
            <a:r>
              <a:rPr lang="zh-CN" altLang="en-US" dirty="0"/>
              <a:t>库执行</a:t>
            </a:r>
            <a:r>
              <a:rPr lang="en-US" altLang="zh-CN" dirty="0"/>
              <a:t>GET</a:t>
            </a:r>
            <a:r>
              <a:rPr lang="zh-CN" altLang="en-US" dirty="0"/>
              <a:t>请求，访问</a:t>
            </a:r>
            <a:r>
              <a:rPr lang="en-US" altLang="zh-CN" dirty="0"/>
              <a:t>’http://localhost:5000/ping’</a:t>
            </a:r>
            <a:r>
              <a:rPr lang="zh-CN" altLang="en-US" dirty="0"/>
              <a:t>，从而触发了后端的路由，执行了</a:t>
            </a:r>
            <a:r>
              <a:rPr lang="en-US" altLang="zh-CN" dirty="0"/>
              <a:t>app.py</a:t>
            </a:r>
            <a:r>
              <a:rPr lang="zh-CN" altLang="en-US" dirty="0"/>
              <a:t>里的</a:t>
            </a:r>
            <a:r>
              <a:rPr lang="en-US" altLang="zh-CN" dirty="0" err="1"/>
              <a:t>ping_pong</a:t>
            </a:r>
            <a:r>
              <a:rPr lang="en-US" altLang="zh-CN" dirty="0"/>
              <a:t>()</a:t>
            </a:r>
            <a:r>
              <a:rPr lang="zh-CN" altLang="en-US" dirty="0"/>
              <a:t>。返回了一个</a:t>
            </a:r>
            <a:r>
              <a:rPr lang="en-US" altLang="zh-CN" dirty="0"/>
              <a:t>json</a:t>
            </a:r>
            <a:r>
              <a:rPr lang="zh-CN" altLang="en-US" dirty="0"/>
              <a:t>，就是</a:t>
            </a:r>
            <a:r>
              <a:rPr lang="en-US" altLang="zh-CN" dirty="0"/>
              <a:t>response</a:t>
            </a:r>
            <a:r>
              <a:rPr lang="zh-CN" altLang="en-US" dirty="0"/>
              <a:t>，也就是</a:t>
            </a:r>
            <a:r>
              <a:rPr lang="en-US" altLang="zh-CN" dirty="0" err="1"/>
              <a:t>Ping.vue</a:t>
            </a:r>
            <a:r>
              <a:rPr lang="zh-CN" altLang="en-US" dirty="0"/>
              <a:t>里，</a:t>
            </a:r>
            <a:r>
              <a:rPr lang="en-US" altLang="zh-CN" dirty="0"/>
              <a:t>.then(res)</a:t>
            </a:r>
            <a:r>
              <a:rPr lang="zh-CN" altLang="en-US" dirty="0"/>
              <a:t>的</a:t>
            </a:r>
            <a:r>
              <a:rPr lang="en-US" altLang="zh-CN" dirty="0"/>
              <a:t>res</a:t>
            </a:r>
            <a:r>
              <a:rPr lang="zh-CN" altLang="en-US" dirty="0"/>
              <a:t>。通过</a:t>
            </a:r>
            <a:r>
              <a:rPr lang="en-US" altLang="zh-CN" dirty="0" err="1"/>
              <a:t>res.data</a:t>
            </a:r>
            <a:r>
              <a:rPr lang="zh-CN" altLang="en-US" dirty="0"/>
              <a:t>访问响应的内容。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似乎</a:t>
            </a:r>
            <a:r>
              <a:rPr lang="en-US" altLang="zh-CN" dirty="0" err="1"/>
              <a:t>jsonify</a:t>
            </a:r>
            <a:r>
              <a:rPr lang="zh-CN" altLang="en-US" dirty="0"/>
              <a:t>对不是键值对的数据不会做太多麻烦的事。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BA0084-9AA8-4B4C-8EC5-4C223E604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518" y="741361"/>
            <a:ext cx="3117827" cy="32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4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2F6336-8933-42A6-8662-E7FCBAA3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5502117" cy="1577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B8ED86-9DB1-4EC0-8378-BFF14CE2E7F6}"/>
              </a:ext>
            </a:extLst>
          </p:cNvPr>
          <p:cNvSpPr txBox="1"/>
          <p:nvPr/>
        </p:nvSpPr>
        <p:spPr>
          <a:xfrm>
            <a:off x="0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3C30D-ACC1-4EA9-B11A-2553E714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3" y="1946809"/>
            <a:ext cx="3299746" cy="4671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DAF330-39C3-4183-AF76-51336F34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969" y="5962743"/>
            <a:ext cx="7620660" cy="6248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904D01-57C5-47C8-85FF-CB3D02DBB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969" y="3195524"/>
            <a:ext cx="2453853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4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71317F-3B3A-4572-A2C2-3163E296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3116" cy="5860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D753DF-ADCB-4D71-B019-7121CF62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41" y="5022136"/>
            <a:ext cx="4645059" cy="16763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352B2B-0658-4BD9-ADC3-C255FAEF22C6}"/>
              </a:ext>
            </a:extLst>
          </p:cNvPr>
          <p:cNvSpPr/>
          <p:nvPr/>
        </p:nvSpPr>
        <p:spPr>
          <a:xfrm>
            <a:off x="5838335" y="45179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&lt;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tag defines a thematic break in an HTML page (e.g. a shift of topic).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&lt;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element is used to separate content (or define a change) in an HTML page.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64A194-94A1-47DC-B86C-8C61DB68525E}"/>
              </a:ext>
            </a:extLst>
          </p:cNvPr>
          <p:cNvSpPr/>
          <p:nvPr/>
        </p:nvSpPr>
        <p:spPr>
          <a:xfrm>
            <a:off x="5838335" y="913457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&lt;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&gt; tag inserts a single line break.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84743A-A9E4-4E5B-B427-9AC6F26FE4F1}"/>
              </a:ext>
            </a:extLst>
          </p:cNvPr>
          <p:cNvSpPr/>
          <p:nvPr/>
        </p:nvSpPr>
        <p:spPr>
          <a:xfrm>
            <a:off x="5838335" y="13289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&lt;button&gt; tag defines a clickable button.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Inside a &lt;button&gt; element you can put content, like text or images. This is the difference between this element and buttons created with the &lt;input&gt; element.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B6553-5800-4A68-9486-5CCB0E008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01" y="2298672"/>
            <a:ext cx="2004234" cy="4107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FAD6FD-EF21-4819-905E-759D9C5AC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361" y="2255418"/>
            <a:ext cx="1478408" cy="11735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D53244-D9CE-429C-9063-BC640AB0B972}"/>
              </a:ext>
            </a:extLst>
          </p:cNvPr>
          <p:cNvSpPr txBox="1"/>
          <p:nvPr/>
        </p:nvSpPr>
        <p:spPr>
          <a:xfrm>
            <a:off x="8540685" y="3695307"/>
            <a:ext cx="322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Table</a:t>
            </a:r>
            <a:r>
              <a:rPr lang="zh-CN" altLang="en-US" dirty="0"/>
              <a:t>代表表格，</a:t>
            </a:r>
            <a:r>
              <a:rPr lang="en-US" altLang="zh-CN" dirty="0"/>
              <a:t>thread</a:t>
            </a:r>
            <a:r>
              <a:rPr lang="zh-CN" altLang="en-US" dirty="0"/>
              <a:t>代表表头，</a:t>
            </a:r>
            <a:r>
              <a:rPr lang="en-US" altLang="zh-CN" dirty="0"/>
              <a:t>tr</a:t>
            </a:r>
            <a:r>
              <a:rPr lang="zh-CN" altLang="en-US" dirty="0"/>
              <a:t>应该是行，</a:t>
            </a:r>
            <a:r>
              <a:rPr lang="en-US" altLang="zh-CN" dirty="0" err="1"/>
              <a:t>th</a:t>
            </a:r>
            <a:r>
              <a:rPr lang="zh-CN" altLang="en-US" dirty="0"/>
              <a:t>就是列了。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Tbody</a:t>
            </a:r>
            <a:r>
              <a:rPr lang="zh-CN" altLang="en-US" dirty="0"/>
              <a:t>就到了表格的内容部分。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Tfoot</a:t>
            </a:r>
            <a:r>
              <a:rPr lang="zh-CN" altLang="en-US" dirty="0"/>
              <a:t>就是表格的脚了。</a:t>
            </a:r>
          </a:p>
        </p:txBody>
      </p:sp>
    </p:spTree>
    <p:extLst>
      <p:ext uri="{BB962C8B-B14F-4D97-AF65-F5344CB8AC3E}">
        <p14:creationId xmlns:p14="http://schemas.microsoft.com/office/powerpoint/2010/main" val="193957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4186B9-EFC1-4044-A243-3D049C8C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4" y="111961"/>
            <a:ext cx="7224386" cy="5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936DFD-4E7E-4AEB-95C6-FEE28EC1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8" y="537328"/>
            <a:ext cx="7046290" cy="5816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E21C66-6984-4685-A746-D58DE4A04E1F}"/>
              </a:ext>
            </a:extLst>
          </p:cNvPr>
          <p:cNvSpPr txBox="1"/>
          <p:nvPr/>
        </p:nvSpPr>
        <p:spPr>
          <a:xfrm>
            <a:off x="77968" y="7541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 </a:t>
            </a:r>
            <a:r>
              <a:rPr lang="en-US" altLang="zh-CN" dirty="0"/>
              <a:t>app.py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659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8D874F1-4373-438E-9F60-DF1B04AE46EA}"/>
              </a:ext>
            </a:extLst>
          </p:cNvPr>
          <p:cNvSpPr txBox="1"/>
          <p:nvPr/>
        </p:nvSpPr>
        <p:spPr>
          <a:xfrm>
            <a:off x="0" y="9427"/>
            <a:ext cx="233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 </a:t>
            </a:r>
            <a:r>
              <a:rPr lang="en-US" altLang="zh-CN" dirty="0" err="1"/>
              <a:t>Books.vue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B1D52-57E7-495C-8823-A7DB9BAD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9" y="589512"/>
            <a:ext cx="5418290" cy="5829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3A8C2B-C7D5-4E98-B047-0B4B5BB1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59" y="589512"/>
            <a:ext cx="3292125" cy="44199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B9C269-7BE7-471D-BBB9-AC9CDFB80C8A}"/>
              </a:ext>
            </a:extLst>
          </p:cNvPr>
          <p:cNvSpPr txBox="1"/>
          <p:nvPr/>
        </p:nvSpPr>
        <p:spPr>
          <a:xfrm>
            <a:off x="9059158" y="580085"/>
            <a:ext cx="26866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getBooks</a:t>
            </a:r>
            <a:r>
              <a:rPr lang="en-US" altLang="zh-CN" dirty="0"/>
              <a:t>()</a:t>
            </a:r>
            <a:r>
              <a:rPr lang="zh-CN" altLang="en-US" dirty="0"/>
              <a:t>方法因为在</a:t>
            </a:r>
            <a:r>
              <a:rPr lang="en-US" altLang="zh-CN" dirty="0"/>
              <a:t>created()</a:t>
            </a:r>
            <a:r>
              <a:rPr lang="zh-CN" altLang="en-US" dirty="0"/>
              <a:t>里，会自动被调用。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axios</a:t>
            </a:r>
            <a:r>
              <a:rPr lang="zh-CN" altLang="en-US" dirty="0"/>
              <a:t>库执行了一个</a:t>
            </a:r>
            <a:r>
              <a:rPr lang="en-US" altLang="zh-CN" dirty="0"/>
              <a:t>GET</a:t>
            </a:r>
            <a:r>
              <a:rPr lang="zh-CN" altLang="en-US" dirty="0"/>
              <a:t>请求，通到后端，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得到的</a:t>
            </a:r>
            <a:r>
              <a:rPr lang="en-US" altLang="zh-CN" dirty="0"/>
              <a:t>response</a:t>
            </a:r>
            <a:r>
              <a:rPr lang="zh-CN" altLang="en-US" dirty="0"/>
              <a:t>是一个</a:t>
            </a:r>
            <a:r>
              <a:rPr lang="en-US" altLang="zh-CN" dirty="0"/>
              <a:t>json</a:t>
            </a:r>
            <a:r>
              <a:rPr lang="zh-CN" altLang="en-US" dirty="0"/>
              <a:t>对象，通过</a:t>
            </a:r>
            <a:r>
              <a:rPr lang="en-US" altLang="zh-CN" dirty="0" err="1"/>
              <a:t>res.data.books</a:t>
            </a:r>
            <a:r>
              <a:rPr lang="zh-CN" altLang="en-US" dirty="0"/>
              <a:t>获得，传递给</a:t>
            </a:r>
            <a:r>
              <a:rPr lang="en-US" altLang="zh-CN" dirty="0" err="1"/>
              <a:t>this.books</a:t>
            </a:r>
            <a:r>
              <a:rPr lang="en-US" altLang="zh-CN" dirty="0"/>
              <a:t>,</a:t>
            </a:r>
            <a:r>
              <a:rPr lang="zh-CN" altLang="en-US" dirty="0"/>
              <a:t>注意到在</a:t>
            </a:r>
            <a:r>
              <a:rPr lang="en-US" altLang="zh-CN" dirty="0"/>
              <a:t>data()</a:t>
            </a:r>
            <a:r>
              <a:rPr lang="zh-CN" altLang="en-US" dirty="0"/>
              <a:t>里</a:t>
            </a:r>
            <a:r>
              <a:rPr lang="en-US" altLang="zh-CN" dirty="0" err="1"/>
              <a:t>this.books</a:t>
            </a:r>
            <a:r>
              <a:rPr lang="zh-CN" altLang="en-US" dirty="0"/>
              <a:t>有一个初始值</a:t>
            </a:r>
            <a:r>
              <a:rPr lang="en-US" altLang="zh-CN" dirty="0"/>
              <a:t>[]</a:t>
            </a:r>
            <a:r>
              <a:rPr lang="zh-CN" altLang="en-US" dirty="0"/>
              <a:t>。这样</a:t>
            </a:r>
            <a:r>
              <a:rPr lang="en-US" altLang="zh-CN" dirty="0" err="1"/>
              <a:t>vue</a:t>
            </a:r>
            <a:r>
              <a:rPr lang="zh-CN" altLang="en-US" dirty="0"/>
              <a:t>里的</a:t>
            </a:r>
            <a:r>
              <a:rPr lang="en-US" altLang="zh-CN" dirty="0"/>
              <a:t>books</a:t>
            </a:r>
            <a:r>
              <a:rPr lang="zh-CN" altLang="en-US" dirty="0"/>
              <a:t>就更新了，而</a:t>
            </a:r>
            <a:r>
              <a:rPr lang="en-US" altLang="zh-CN" dirty="0"/>
              <a:t>template</a:t>
            </a:r>
            <a:r>
              <a:rPr lang="zh-CN" altLang="en-US" dirty="0"/>
              <a:t>中对应的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也就更新（</a:t>
            </a:r>
            <a:r>
              <a:rPr lang="en-US" altLang="zh-CN" dirty="0" err="1"/>
              <a:t>vue</a:t>
            </a:r>
            <a:r>
              <a:rPr lang="zh-CN" altLang="en-US" dirty="0"/>
              <a:t>的特性）。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02A95D-0D0F-4108-B1EE-C6A8A7DF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443" y="2007320"/>
            <a:ext cx="2491956" cy="11126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2BB1F3-CB83-4161-B18F-BF31A8FE9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4443" y="5316458"/>
            <a:ext cx="2598645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9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23CEE4-84F7-4750-9959-1F986032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61558" cy="31701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BDD746-982C-49C6-B74F-F2272A6478B9}"/>
              </a:ext>
            </a:extLst>
          </p:cNvPr>
          <p:cNvSpPr/>
          <p:nvPr/>
        </p:nvSpPr>
        <p:spPr>
          <a:xfrm>
            <a:off x="108107" y="3318474"/>
            <a:ext cx="349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https://bootstrap-vue.js.org/docs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93B47D-306C-4CA8-98D6-6DCF37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767" y="2060930"/>
            <a:ext cx="8273077" cy="42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EE513-F7DE-40BD-B406-148E8B1C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919275" cy="3782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4158B0-9308-49E9-A975-BEB49F17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0283"/>
            <a:ext cx="5344869" cy="268700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4D60FB-CD75-46E9-86EF-38DF5EF31673}"/>
              </a:ext>
            </a:extLst>
          </p:cNvPr>
          <p:cNvCxnSpPr/>
          <p:nvPr/>
        </p:nvCxnSpPr>
        <p:spPr>
          <a:xfrm>
            <a:off x="1131216" y="2083324"/>
            <a:ext cx="1725106" cy="223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E7F4E7A-0058-437F-80C4-44A39A63AD2B}"/>
              </a:ext>
            </a:extLst>
          </p:cNvPr>
          <p:cNvSpPr txBox="1"/>
          <p:nvPr/>
        </p:nvSpPr>
        <p:spPr>
          <a:xfrm>
            <a:off x="1670603" y="18986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4B6769-27D1-49DC-9D60-550FE6F6D3B1}"/>
              </a:ext>
            </a:extLst>
          </p:cNvPr>
          <p:cNvSpPr/>
          <p:nvPr/>
        </p:nvSpPr>
        <p:spPr>
          <a:xfrm>
            <a:off x="7013542" y="541744"/>
            <a:ext cx="5178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&lt;b-button v-b-modal.modal-1&gt;Launch demo modal&lt;/b-button&gt;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625195-C13B-4241-98D4-342EC913978C}"/>
              </a:ext>
            </a:extLst>
          </p:cNvPr>
          <p:cNvSpPr txBox="1"/>
          <p:nvPr/>
        </p:nvSpPr>
        <p:spPr>
          <a:xfrm>
            <a:off x="7013542" y="952107"/>
            <a:ext cx="4392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这个是那个按钮，</a:t>
            </a:r>
            <a:endParaRPr lang="en-US" altLang="zh-CN" dirty="0"/>
          </a:p>
          <a:p>
            <a:r>
              <a:rPr lang="en-US" altLang="zh-CN" dirty="0"/>
              <a:t>v-b-modal.modal-1</a:t>
            </a:r>
            <a:r>
              <a:rPr lang="zh-CN" altLang="en-US" dirty="0"/>
              <a:t>将之与</a:t>
            </a:r>
            <a:endParaRPr lang="en-US" altLang="zh-CN" dirty="0"/>
          </a:p>
          <a:p>
            <a:r>
              <a:rPr lang="en-US" altLang="zh-CN" dirty="0"/>
              <a:t>&lt;b-modal id=“modal-1”…</a:t>
            </a:r>
            <a:r>
              <a:rPr lang="zh-CN" altLang="en-US" dirty="0"/>
              <a:t>关联起来了。</a:t>
            </a:r>
            <a:endParaRPr lang="en-US" altLang="zh-CN" dirty="0"/>
          </a:p>
          <a:p>
            <a:r>
              <a:rPr lang="en-US" altLang="zh-CN" dirty="0"/>
              <a:t>Modal</a:t>
            </a:r>
            <a:r>
              <a:rPr lang="zh-CN" altLang="en-US" dirty="0"/>
              <a:t>自动就会有</a:t>
            </a:r>
            <a:r>
              <a:rPr lang="en-US" altLang="zh-CN" dirty="0"/>
              <a:t>Cancel</a:t>
            </a:r>
            <a:r>
              <a:rPr lang="zh-CN" altLang="en-US" dirty="0"/>
              <a:t>和</a:t>
            </a:r>
            <a:r>
              <a:rPr lang="en-US" altLang="zh-CN" dirty="0"/>
              <a:t>OK</a:t>
            </a:r>
            <a:r>
              <a:rPr lang="zh-CN" altLang="en-US" dirty="0"/>
              <a:t>按钮。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2E9A3B-2EB2-421F-81C7-73C0C5CF7740}"/>
              </a:ext>
            </a:extLst>
          </p:cNvPr>
          <p:cNvSpPr/>
          <p:nvPr/>
        </p:nvSpPr>
        <p:spPr>
          <a:xfrm>
            <a:off x="1303634" y="147254"/>
            <a:ext cx="5615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https://bootstrap-vue.js.org/docs/components/modal/</a:t>
            </a:r>
          </a:p>
        </p:txBody>
      </p:sp>
    </p:spTree>
    <p:extLst>
      <p:ext uri="{BB962C8B-B14F-4D97-AF65-F5344CB8AC3E}">
        <p14:creationId xmlns:p14="http://schemas.microsoft.com/office/powerpoint/2010/main" val="3314467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21DDED-C1D0-435E-8B40-D73E0BD9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11939" cy="967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ED14A3-9CF1-4DED-B1E7-839EF312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" y="967824"/>
            <a:ext cx="6035563" cy="5738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B2B36D-832F-4141-83FC-8E4F7495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76" y="483912"/>
            <a:ext cx="3989666" cy="11626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5CE85-FB55-4821-88B7-404E582D38A3}"/>
              </a:ext>
            </a:extLst>
          </p:cNvPr>
          <p:cNvSpPr txBox="1"/>
          <p:nvPr/>
        </p:nvSpPr>
        <p:spPr>
          <a:xfrm>
            <a:off x="6240545" y="1715678"/>
            <a:ext cx="55335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首先，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&lt;b-button id="show-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" @click="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showModal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"&gt;Open Modal&lt;/b-button&gt;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是一个按钮，按钮上的字是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Open 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，当点击时，会触发函数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showModal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Toggle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是类似反转的意思，这个按钮会触发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toggleModal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函数。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&lt;b-modal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可以接一个属性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，用来表示这个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，我觉得可以称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为弹窗。总之用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来找到这个弹窗。在弹窗里放了两个按钮，一个会触发函数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hideModal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，一个触发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toggleModal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在函数中，可以看到用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this.$refs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['my-modal'].show()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this.$refs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['my-modal'].hide()</a:t>
            </a:r>
          </a:p>
          <a:p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this.$refs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['my-modal'].toggle('#toggle-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来显示，关闭和反转弹窗。</a:t>
            </a:r>
          </a:p>
        </p:txBody>
      </p:sp>
    </p:spTree>
    <p:extLst>
      <p:ext uri="{BB962C8B-B14F-4D97-AF65-F5344CB8AC3E}">
        <p14:creationId xmlns:p14="http://schemas.microsoft.com/office/powerpoint/2010/main" val="26979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AAD5BE8-3C7A-43C5-BD6E-E1E3AAD7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8" y="669829"/>
            <a:ext cx="3635055" cy="41608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9EE385-0682-4182-8623-D11833B81B93}"/>
              </a:ext>
            </a:extLst>
          </p:cNvPr>
          <p:cNvSpPr txBox="1"/>
          <p:nvPr/>
        </p:nvSpPr>
        <p:spPr>
          <a:xfrm>
            <a:off x="377072" y="5015060"/>
            <a:ext cx="2988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因为我的架子是</a:t>
            </a:r>
            <a:r>
              <a:rPr lang="en-US" altLang="zh-CN" dirty="0"/>
              <a:t>vue-cli3.0</a:t>
            </a:r>
            <a:r>
              <a:rPr lang="zh-CN" altLang="en-US" dirty="0"/>
              <a:t>，总之一样，</a:t>
            </a:r>
            <a:r>
              <a:rPr lang="en-US" altLang="zh-CN" dirty="0"/>
              <a:t>import</a:t>
            </a:r>
            <a:r>
              <a:rPr lang="zh-CN" altLang="en-US" dirty="0"/>
              <a:t>，</a:t>
            </a:r>
            <a:r>
              <a:rPr lang="en-US" altLang="zh-CN" dirty="0" err="1"/>
              <a:t>Vue.use</a:t>
            </a:r>
            <a:r>
              <a:rPr lang="zh-CN" altLang="en-US" dirty="0"/>
              <a:t>就可以了。</a:t>
            </a:r>
          </a:p>
        </p:txBody>
      </p:sp>
    </p:spTree>
    <p:extLst>
      <p:ext uri="{BB962C8B-B14F-4D97-AF65-F5344CB8AC3E}">
        <p14:creationId xmlns:p14="http://schemas.microsoft.com/office/powerpoint/2010/main" val="221099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1179-9A20-4D23-8B16-2FD1A21A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虚拟环境 </a:t>
            </a:r>
            <a:r>
              <a:rPr lang="en-US" altLang="zh-CN" dirty="0">
                <a:solidFill>
                  <a:schemeClr val="bg1"/>
                </a:solidFill>
              </a:rPr>
              <a:t>flask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1B5D2C-B546-4418-8272-196D1A1EF785}"/>
              </a:ext>
            </a:extLst>
          </p:cNvPr>
          <p:cNvSpPr txBox="1"/>
          <p:nvPr/>
        </p:nvSpPr>
        <p:spPr>
          <a:xfrm>
            <a:off x="304801" y="1510145"/>
            <a:ext cx="681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en-US" altLang="zh-CN" dirty="0" err="1">
                <a:solidFill>
                  <a:schemeClr val="bg1"/>
                </a:solidFill>
              </a:rPr>
              <a:t>mkdir</a:t>
            </a:r>
            <a:r>
              <a:rPr lang="en-US" altLang="zh-CN" dirty="0">
                <a:solidFill>
                  <a:schemeClr val="bg1"/>
                </a:solidFill>
              </a:rPr>
              <a:t> flask-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en-US" altLang="zh-CN" dirty="0">
                <a:solidFill>
                  <a:schemeClr val="bg1"/>
                </a:solidFill>
              </a:rPr>
              <a:t>-crud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&gt;cd flask-</a:t>
            </a:r>
            <a:r>
              <a:rPr lang="en-US" altLang="zh-CN" dirty="0" err="1">
                <a:solidFill>
                  <a:schemeClr val="bg1"/>
                </a:solidFill>
              </a:rPr>
              <a:t>vue</a:t>
            </a:r>
            <a:r>
              <a:rPr lang="en-US" altLang="zh-CN" dirty="0">
                <a:solidFill>
                  <a:schemeClr val="bg1"/>
                </a:solidFill>
              </a:rPr>
              <a:t>-crud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&gt;python3.6 –m </a:t>
            </a:r>
            <a:r>
              <a:rPr lang="en-US" altLang="zh-CN" dirty="0" err="1">
                <a:solidFill>
                  <a:schemeClr val="bg1"/>
                </a:solidFill>
              </a:rPr>
              <a:t>venv</a:t>
            </a:r>
            <a:r>
              <a:rPr lang="en-US" altLang="zh-CN" dirty="0">
                <a:solidFill>
                  <a:schemeClr val="bg1"/>
                </a:solidFill>
              </a:rPr>
              <a:t> env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&gt;source env/bin/activate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(env)&gt;pip install flask flask-</a:t>
            </a:r>
            <a:r>
              <a:rPr lang="en-US" altLang="zh-CN" dirty="0" err="1">
                <a:solidFill>
                  <a:schemeClr val="bg1"/>
                </a:solidFill>
              </a:rPr>
              <a:t>cors</a:t>
            </a:r>
            <a:r>
              <a:rPr lang="en-US" altLang="zh-CN" dirty="0">
                <a:solidFill>
                  <a:schemeClr val="bg1"/>
                </a:solidFill>
              </a:rPr>
              <a:t>   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0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210FA26-6BB2-4580-8058-B9965BEE7AD7}"/>
              </a:ext>
            </a:extLst>
          </p:cNvPr>
          <p:cNvSpPr txBox="1"/>
          <p:nvPr/>
        </p:nvSpPr>
        <p:spPr>
          <a:xfrm>
            <a:off x="565608" y="188536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 </a:t>
            </a:r>
            <a:r>
              <a:rPr lang="en-US" altLang="zh-CN" dirty="0"/>
              <a:t>app.py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C8C6E8-101F-40F1-8CB7-B2C2B1B2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9" y="557868"/>
            <a:ext cx="2850127" cy="685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C98F14-C1B8-481B-A3C6-678CA3E3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9" y="1353685"/>
            <a:ext cx="5509737" cy="28120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080067-7385-45BF-A1BE-60E5EA3718BD}"/>
              </a:ext>
            </a:extLst>
          </p:cNvPr>
          <p:cNvSpPr txBox="1"/>
          <p:nvPr/>
        </p:nvSpPr>
        <p:spPr>
          <a:xfrm>
            <a:off x="6096000" y="557868"/>
            <a:ext cx="3110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Methods</a:t>
            </a:r>
            <a:r>
              <a:rPr lang="zh-CN" altLang="en-US" dirty="0"/>
              <a:t>里增加了</a:t>
            </a:r>
            <a:r>
              <a:rPr lang="en-US" altLang="zh-CN" dirty="0"/>
              <a:t>POST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import request</a:t>
            </a:r>
            <a:r>
              <a:rPr lang="zh-CN" altLang="en-US" dirty="0"/>
              <a:t>之后，</a:t>
            </a:r>
            <a:r>
              <a:rPr lang="en-US" altLang="zh-CN" dirty="0"/>
              <a:t>request</a:t>
            </a:r>
            <a:r>
              <a:rPr lang="zh-CN" altLang="en-US" dirty="0"/>
              <a:t>会变成全局变量，里面就会有请求的信息。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064850-AFB0-4403-A4CB-6F1821188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89" y="2916517"/>
            <a:ext cx="5226994" cy="1987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CF146F-8311-495F-9491-70763CF6D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05" y="2268761"/>
            <a:ext cx="3627434" cy="647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3F4664-EAD3-41FD-ADC8-235FD77A6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331" y="1931379"/>
            <a:ext cx="5441152" cy="3048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ABEFD7-8734-4E77-B373-D5817285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057" y="5028699"/>
            <a:ext cx="5057858" cy="15575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82F949-97CE-485B-9629-F54E40CE8B1C}"/>
              </a:ext>
            </a:extLst>
          </p:cNvPr>
          <p:cNvSpPr txBox="1"/>
          <p:nvPr/>
        </p:nvSpPr>
        <p:spPr>
          <a:xfrm>
            <a:off x="565608" y="4826524"/>
            <a:ext cx="464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 err="1"/>
              <a:t>get_json</a:t>
            </a:r>
            <a:r>
              <a:rPr lang="en-US" altLang="zh-CN" dirty="0"/>
              <a:t>()</a:t>
            </a:r>
            <a:r>
              <a:rPr lang="zh-CN" altLang="en-US" dirty="0"/>
              <a:t>得到数据，存在</a:t>
            </a:r>
            <a:r>
              <a:rPr lang="en-US" altLang="zh-CN" dirty="0" err="1"/>
              <a:t>post_data</a:t>
            </a:r>
            <a:r>
              <a:rPr lang="zh-CN" altLang="en-US" dirty="0"/>
              <a:t>里，用</a:t>
            </a:r>
            <a:r>
              <a:rPr lang="en-US" altLang="zh-CN" dirty="0"/>
              <a:t>get</a:t>
            </a:r>
            <a:r>
              <a:rPr lang="zh-CN" altLang="en-US" dirty="0"/>
              <a:t>方法取出。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9F93EB-C326-4011-AAF6-5FDB545D30DC}"/>
              </a:ext>
            </a:extLst>
          </p:cNvPr>
          <p:cNvCxnSpPr/>
          <p:nvPr/>
        </p:nvCxnSpPr>
        <p:spPr>
          <a:xfrm>
            <a:off x="820132" y="5373278"/>
            <a:ext cx="5179925" cy="21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E51DA5F-28EF-4428-8450-EE74409388F2}"/>
              </a:ext>
            </a:extLst>
          </p:cNvPr>
          <p:cNvCxnSpPr/>
          <p:nvPr/>
        </p:nvCxnSpPr>
        <p:spPr>
          <a:xfrm flipV="1">
            <a:off x="1734532" y="3808429"/>
            <a:ext cx="4361468" cy="109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93B94DA-B634-4018-BA23-643F6A0BA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95605"/>
            <a:ext cx="5509738" cy="10088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E4A395F-5F0B-4452-9091-6A36FB71EBB5}"/>
              </a:ext>
            </a:extLst>
          </p:cNvPr>
          <p:cNvSpPr txBox="1"/>
          <p:nvPr/>
        </p:nvSpPr>
        <p:spPr>
          <a:xfrm>
            <a:off x="0" y="5466261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r>
              <a:rPr lang="zh-CN" altLang="en-US" dirty="0"/>
              <a:t>的</a:t>
            </a:r>
            <a:r>
              <a:rPr lang="en-US" altLang="zh-CN" dirty="0" err="1"/>
              <a:t>args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80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2DAC6D-C1B7-4941-81AC-168C2FC3E6E2}"/>
              </a:ext>
            </a:extLst>
          </p:cNvPr>
          <p:cNvSpPr txBox="1"/>
          <p:nvPr/>
        </p:nvSpPr>
        <p:spPr>
          <a:xfrm>
            <a:off x="0" y="47134"/>
            <a:ext cx="38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 在</a:t>
            </a:r>
            <a:r>
              <a:rPr lang="en-US" altLang="zh-CN" dirty="0" err="1"/>
              <a:t>Books.vue</a:t>
            </a:r>
            <a:r>
              <a:rPr lang="zh-CN" altLang="en-US" dirty="0"/>
              <a:t>中加入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077B95-4455-4546-B2B6-C3991EE1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5" y="416466"/>
            <a:ext cx="4747671" cy="55021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40CE61-0429-46F7-B1A1-57554BC08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9" y="6016843"/>
            <a:ext cx="7438519" cy="542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717C7F-A2AA-431E-9A32-42A8D067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96" y="47134"/>
            <a:ext cx="2454410" cy="17174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2920B5D-3133-4F8F-8BB0-871A371573A3}"/>
              </a:ext>
            </a:extLst>
          </p:cNvPr>
          <p:cNvSpPr/>
          <p:nvPr/>
        </p:nvSpPr>
        <p:spPr>
          <a:xfrm>
            <a:off x="7389999" y="82906"/>
            <a:ext cx="4606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&lt;b-form @submit="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onSubmit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" @reset="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onReset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" class="w-100"&gt;</a:t>
            </a: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这是整个表单的头，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@submit=“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onSubmit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代表着当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type=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”的按钮被触发的时候，会调用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onSubmit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函数。注意在这个例子中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在最后。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关于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label-for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的解释见下一页。简单的说，以第一个为例。它使得文字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Title: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（通过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label=“Title:”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产生的）与下面的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域关联了。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label-for=“form-title-input”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，而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&lt;b-form-input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就是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”form-title-input”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，这样它们联系了起来，从此点击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：也会触发文字域的书写。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87ACAD-87CA-4BA2-80B6-A09065019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921" y="1862805"/>
            <a:ext cx="4438311" cy="1007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B7EBF-DE5B-4B73-BCC5-8AE0D1E87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921" y="3239234"/>
            <a:ext cx="5921253" cy="10668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CBEA7D-69C3-437D-969E-F4D0299439DA}"/>
              </a:ext>
            </a:extLst>
          </p:cNvPr>
          <p:cNvSpPr txBox="1"/>
          <p:nvPr/>
        </p:nvSpPr>
        <p:spPr>
          <a:xfrm>
            <a:off x="4989921" y="2869902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v-model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94A987-5593-4EE3-9636-1F303C26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32" y="4376403"/>
            <a:ext cx="3010100" cy="12314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310D8DF-B542-4923-BEDE-257D29D4F46B}"/>
              </a:ext>
            </a:extLst>
          </p:cNvPr>
          <p:cNvSpPr txBox="1"/>
          <p:nvPr/>
        </p:nvSpPr>
        <p:spPr>
          <a:xfrm>
            <a:off x="8138768" y="4376403"/>
            <a:ext cx="286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我在输入框里写东西的同时，</a:t>
            </a:r>
            <a:r>
              <a:rPr lang="en-US" altLang="zh-CN" dirty="0"/>
              <a:t>message</a:t>
            </a:r>
            <a:r>
              <a:rPr lang="zh-CN" altLang="en-US" dirty="0"/>
              <a:t>被更新了。</a:t>
            </a:r>
          </a:p>
        </p:txBody>
      </p:sp>
    </p:spTree>
    <p:extLst>
      <p:ext uri="{BB962C8B-B14F-4D97-AF65-F5344CB8AC3E}">
        <p14:creationId xmlns:p14="http://schemas.microsoft.com/office/powerpoint/2010/main" val="245850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C61F9F-6153-45F5-B887-EE98F09F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4190"/>
            <a:ext cx="10516511" cy="4503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EA0F99-8B75-4772-AF52-31323AB3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30" y="75415"/>
            <a:ext cx="5294140" cy="23716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ACAF97-E1B8-4EBA-AD5F-72FF3EA436CA}"/>
              </a:ext>
            </a:extLst>
          </p:cNvPr>
          <p:cNvSpPr txBox="1"/>
          <p:nvPr/>
        </p:nvSpPr>
        <p:spPr>
          <a:xfrm>
            <a:off x="443060" y="39592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Label for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3C7ACE-F683-47E8-8734-22F95AC6C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191" y="75415"/>
            <a:ext cx="3140605" cy="25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34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9C6A66-27B6-4FA5-A91B-7D539387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4022" cy="4587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820381-FDD9-4E49-8D4B-023FDEC3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7638"/>
            <a:ext cx="3139712" cy="1889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56BFE8-E8F3-45F3-9C01-3614E76C1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22" y="360179"/>
            <a:ext cx="3116850" cy="461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AEAC79-B228-40B2-9335-1F87B25EDC17}"/>
              </a:ext>
            </a:extLst>
          </p:cNvPr>
          <p:cNvSpPr txBox="1"/>
          <p:nvPr/>
        </p:nvSpPr>
        <p:spPr>
          <a:xfrm>
            <a:off x="6485182" y="182475"/>
            <a:ext cx="43174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关注的重点当然是</a:t>
            </a:r>
            <a:r>
              <a:rPr lang="en-US" altLang="zh-CN" dirty="0" err="1"/>
              <a:t>onSubmit</a:t>
            </a:r>
            <a:r>
              <a:rPr lang="zh-CN" altLang="en-US" dirty="0"/>
              <a:t>和</a:t>
            </a:r>
            <a:r>
              <a:rPr lang="en-US" altLang="zh-CN" dirty="0" err="1"/>
              <a:t>onReset</a:t>
            </a:r>
            <a:r>
              <a:rPr lang="zh-CN" altLang="en-US" dirty="0"/>
              <a:t>两个函数。首先，由于之前的</a:t>
            </a:r>
            <a:r>
              <a:rPr lang="en-US" altLang="zh-CN" dirty="0"/>
              <a:t>v-model</a:t>
            </a:r>
            <a:r>
              <a:rPr lang="zh-CN" altLang="en-US" dirty="0"/>
              <a:t>，</a:t>
            </a:r>
            <a:r>
              <a:rPr lang="en-US" altLang="zh-CN" dirty="0" err="1"/>
              <a:t>addBookForm</a:t>
            </a:r>
            <a:r>
              <a:rPr lang="zh-CN" altLang="en-US" dirty="0"/>
              <a:t>的内容是跟着输入框更新的。当</a:t>
            </a:r>
            <a:r>
              <a:rPr lang="en-US" altLang="zh-CN" dirty="0"/>
              <a:t>submit</a:t>
            </a:r>
            <a:r>
              <a:rPr lang="zh-CN" altLang="en-US" dirty="0"/>
              <a:t>被点击，</a:t>
            </a:r>
            <a:r>
              <a:rPr lang="en-US" altLang="zh-CN" dirty="0" err="1"/>
              <a:t>onSubmit</a:t>
            </a:r>
            <a:r>
              <a:rPr lang="zh-CN" altLang="en-US" dirty="0"/>
              <a:t>被触发后，</a:t>
            </a:r>
            <a:r>
              <a:rPr lang="en-US" altLang="zh-CN" dirty="0"/>
              <a:t>payload</a:t>
            </a:r>
            <a:r>
              <a:rPr lang="zh-CN" altLang="en-US" dirty="0"/>
              <a:t>就直接从</a:t>
            </a:r>
            <a:r>
              <a:rPr lang="en-US" altLang="zh-CN" dirty="0" err="1"/>
              <a:t>addBookForm</a:t>
            </a:r>
            <a:r>
              <a:rPr lang="zh-CN" altLang="en-US" dirty="0"/>
              <a:t>获取数据，注意一下</a:t>
            </a:r>
            <a:r>
              <a:rPr lang="en-US" altLang="zh-CN" dirty="0"/>
              <a:t>read</a:t>
            </a:r>
            <a:r>
              <a:rPr lang="zh-CN" altLang="en-US" dirty="0"/>
              <a:t>的获取方式，因为它是点击的，所以用了一个有趣的方法。然后调用</a:t>
            </a:r>
            <a:r>
              <a:rPr lang="en-US" altLang="zh-CN" dirty="0" err="1"/>
              <a:t>addBook</a:t>
            </a:r>
            <a:r>
              <a:rPr lang="zh-CN" altLang="en-US" dirty="0"/>
              <a:t>函数，用</a:t>
            </a:r>
            <a:r>
              <a:rPr lang="en-US" altLang="zh-CN" dirty="0" err="1"/>
              <a:t>axios.post</a:t>
            </a:r>
            <a:r>
              <a:rPr lang="zh-CN" altLang="en-US" dirty="0"/>
              <a:t>访问后端的路由，更新了数据。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A2E815-70E8-4EC9-B714-BDE1E90BB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824" y="4511485"/>
            <a:ext cx="6739413" cy="21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8BE464-3B8B-4573-BA8A-11214C8C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0432" cy="841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E40F74-0BB8-43FD-8EF1-9ED878AB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" y="932346"/>
            <a:ext cx="5913632" cy="37112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B4C5FE-26C7-4EC7-B670-C9DC1EB1F4DB}"/>
              </a:ext>
            </a:extLst>
          </p:cNvPr>
          <p:cNvSpPr txBox="1"/>
          <p:nvPr/>
        </p:nvSpPr>
        <p:spPr>
          <a:xfrm>
            <a:off x="6749592" y="697584"/>
            <a:ext cx="323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记住，</a:t>
            </a:r>
            <a:endParaRPr lang="en-US" altLang="zh-CN" dirty="0"/>
          </a:p>
          <a:p>
            <a:r>
              <a:rPr lang="en-US" altLang="zh-CN" dirty="0"/>
              <a:t>v-b-</a:t>
            </a:r>
            <a:r>
              <a:rPr lang="en-US" altLang="zh-CN" dirty="0" err="1"/>
              <a:t>modal.book</a:t>
            </a:r>
            <a:r>
              <a:rPr lang="en-US" altLang="zh-CN" dirty="0"/>
              <a:t>-modal</a:t>
            </a:r>
            <a:r>
              <a:rPr lang="zh-CN" altLang="en-US" dirty="0"/>
              <a:t>把</a:t>
            </a:r>
            <a:r>
              <a:rPr lang="en-US" altLang="zh-CN" dirty="0"/>
              <a:t>Add Book</a:t>
            </a:r>
            <a:r>
              <a:rPr lang="zh-CN" altLang="en-US" dirty="0"/>
              <a:t>和</a:t>
            </a:r>
            <a:r>
              <a:rPr lang="en-US" altLang="zh-CN" dirty="0"/>
              <a:t>book-modal</a:t>
            </a:r>
            <a:r>
              <a:rPr lang="zh-CN" altLang="en-US" dirty="0"/>
              <a:t>弹窗绑定了。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33B16-F22A-4C8D-A4D7-A6EBA3347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532" y="2098259"/>
            <a:ext cx="517383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71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94F0B-3E4C-4A9B-AC04-BCD938AE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8313" cy="17535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2C1FF3-BB8B-4272-B9D4-376D0DEF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586"/>
            <a:ext cx="5222449" cy="38319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C68A8A-359D-4294-8772-97C1EBAA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64" y="1290859"/>
            <a:ext cx="5866615" cy="42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48EF88-1912-4DBF-AD6B-D19CED7E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5" y="353200"/>
            <a:ext cx="679762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6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20AD74-9B90-4A36-8204-0207C157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6181" cy="59441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CB5AF5-0F51-4EE7-81FD-8466297E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40" y="0"/>
            <a:ext cx="4717189" cy="33226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0E76D6-98C6-4F43-8587-370F7D8D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0" y="3535393"/>
            <a:ext cx="3726503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4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FCC482-D82B-46C0-9673-6D1073DA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4874" cy="1565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21DFAD-EAA1-4F07-8F97-4F113B0C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" y="1565940"/>
            <a:ext cx="3475560" cy="38733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C8073C-7B61-4D0C-8AAA-3C76735F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24" y="7769"/>
            <a:ext cx="4169009" cy="48553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C17DF8-50D5-41E8-ABD9-AA4C776E1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4" y="4863140"/>
            <a:ext cx="2001723" cy="12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45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669EC8-A730-4515-8966-F704AD19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734532" cy="13693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1CE26-F0B4-48CE-A025-3A9D78F2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15" y="118964"/>
            <a:ext cx="4980408" cy="65209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B8EF63-AAFE-4378-9ADC-CBC68784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05" y="419940"/>
            <a:ext cx="3176126" cy="12798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9FA317-F8DC-4362-8C94-700A9B675703}"/>
              </a:ext>
            </a:extLst>
          </p:cNvPr>
          <p:cNvSpPr txBox="1"/>
          <p:nvPr/>
        </p:nvSpPr>
        <p:spPr>
          <a:xfrm>
            <a:off x="7437748" y="2055043"/>
            <a:ext cx="2403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一样的，用</a:t>
            </a:r>
            <a:r>
              <a:rPr lang="en-US" altLang="zh-CN" dirty="0"/>
              <a:t>v-model</a:t>
            </a:r>
            <a:r>
              <a:rPr lang="zh-CN" altLang="en-US" dirty="0"/>
              <a:t>把</a:t>
            </a:r>
            <a:r>
              <a:rPr lang="en-US" altLang="zh-CN" dirty="0" err="1"/>
              <a:t>editForm</a:t>
            </a:r>
            <a:r>
              <a:rPr lang="zh-CN" altLang="en-US" dirty="0"/>
              <a:t>和输入框里的东西绑定。</a:t>
            </a:r>
          </a:p>
        </p:txBody>
      </p:sp>
    </p:spTree>
    <p:extLst>
      <p:ext uri="{BB962C8B-B14F-4D97-AF65-F5344CB8AC3E}">
        <p14:creationId xmlns:p14="http://schemas.microsoft.com/office/powerpoint/2010/main" val="148305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AC3D3-C05C-4EA2-B388-F45355E6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初写</a:t>
            </a:r>
            <a:r>
              <a:rPr lang="en-US" altLang="zh-CN" dirty="0">
                <a:solidFill>
                  <a:schemeClr val="bg1"/>
                </a:solidFill>
              </a:rPr>
              <a:t>app.py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8E6B0-3799-4DF9-B91E-524181FA2703}"/>
              </a:ext>
            </a:extLst>
          </p:cNvPr>
          <p:cNvSpPr/>
          <p:nvPr/>
        </p:nvSpPr>
        <p:spPr>
          <a:xfrm>
            <a:off x="207818" y="1568946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flask import Flask,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jsonify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flask_cors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CORS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configuration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= True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instantiate the app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= Flask(__name__)</a:t>
            </a:r>
          </a:p>
          <a:p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app.config.from_object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(__name__)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enable CORS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CORS(app)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sanity check route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app.route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('/ping', methods=['GET'])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ping_pong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return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jsonify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('pong!')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__name__ == '__main__':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app.run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C12F73-815A-4E81-AA08-306CE811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6" y="1568946"/>
            <a:ext cx="6801231" cy="40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3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39B25A-EDEC-4FD1-B433-E148F63C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82911" cy="58707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83983-AC5F-493D-B661-F5818AEA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21" y="0"/>
            <a:ext cx="3414056" cy="5075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E9B2CB-1833-4181-8723-07BF4EA8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614" y="0"/>
            <a:ext cx="3154953" cy="36121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275A3E-917F-4F55-BA7D-4F6CF5F46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739" y="3884112"/>
            <a:ext cx="3937261" cy="29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8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C3AEA6-68E0-4A44-9BB2-3589F2BF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3" y="1191972"/>
            <a:ext cx="4267570" cy="20042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CE0C4-9D5C-4B18-AC54-8609CF59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71" y="782425"/>
            <a:ext cx="3582911" cy="58707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A322C-F78D-4416-BE12-95A1EFAEBBCE}"/>
              </a:ext>
            </a:extLst>
          </p:cNvPr>
          <p:cNvSpPr txBox="1"/>
          <p:nvPr/>
        </p:nvSpPr>
        <p:spPr>
          <a:xfrm>
            <a:off x="691114" y="339365"/>
            <a:ext cx="426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 err="1"/>
              <a:t>editBook</a:t>
            </a:r>
            <a:r>
              <a:rPr lang="zh-CN" altLang="en-US" dirty="0"/>
              <a:t>（</a:t>
            </a:r>
            <a:r>
              <a:rPr lang="en-US" altLang="zh-CN" dirty="0"/>
              <a:t>book</a:t>
            </a:r>
            <a:r>
              <a:rPr lang="zh-CN" altLang="en-US" dirty="0"/>
              <a:t>），这个</a:t>
            </a:r>
            <a:r>
              <a:rPr lang="en-US" altLang="zh-CN" dirty="0"/>
              <a:t>book</a:t>
            </a:r>
            <a:r>
              <a:rPr lang="zh-CN" altLang="en-US" dirty="0"/>
              <a:t>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6C7F60-51B6-46F6-9A18-13BA06EAAA6A}"/>
              </a:ext>
            </a:extLst>
          </p:cNvPr>
          <p:cNvSpPr txBox="1"/>
          <p:nvPr/>
        </p:nvSpPr>
        <p:spPr>
          <a:xfrm>
            <a:off x="370603" y="3429000"/>
            <a:ext cx="2714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还记得吗？之前显示库存的数目的时候，是用</a:t>
            </a:r>
            <a:r>
              <a:rPr lang="en-US" altLang="zh-CN" dirty="0"/>
              <a:t>v-for</a:t>
            </a:r>
            <a:r>
              <a:rPr lang="zh-CN" altLang="en-US" dirty="0"/>
              <a:t>的，每个书是</a:t>
            </a:r>
            <a:r>
              <a:rPr lang="en-US" altLang="zh-CN" dirty="0"/>
              <a:t>book</a:t>
            </a:r>
            <a:r>
              <a:rPr lang="zh-CN" altLang="en-US" dirty="0"/>
              <a:t>，和对应的</a:t>
            </a:r>
            <a:r>
              <a:rPr lang="en-US" altLang="zh-CN" dirty="0"/>
              <a:t>button</a:t>
            </a:r>
            <a:r>
              <a:rPr lang="zh-CN" altLang="en-US" dirty="0"/>
              <a:t>在一个环境里，所以可以直接用</a:t>
            </a:r>
            <a:r>
              <a:rPr lang="en-US" altLang="zh-CN" dirty="0"/>
              <a:t>book</a:t>
            </a:r>
            <a:r>
              <a:rPr lang="zh-CN" altLang="en-US" dirty="0"/>
              <a:t>获得所有数据。之所以引入</a:t>
            </a:r>
            <a:r>
              <a:rPr lang="en-US" altLang="zh-CN" dirty="0" err="1"/>
              <a:t>uuid</a:t>
            </a:r>
            <a:r>
              <a:rPr lang="zh-CN" altLang="en-US" dirty="0"/>
              <a:t>，是因为可能出现书名重复的情况，所以给每条记录一个唯一的</a:t>
            </a:r>
            <a:r>
              <a:rPr lang="en-US" altLang="zh-CN" dirty="0"/>
              <a:t>id</a:t>
            </a:r>
            <a:r>
              <a:rPr lang="zh-CN" altLang="en-US" dirty="0"/>
              <a:t>，方便查找及更新。</a:t>
            </a:r>
          </a:p>
        </p:txBody>
      </p:sp>
    </p:spTree>
    <p:extLst>
      <p:ext uri="{BB962C8B-B14F-4D97-AF65-F5344CB8AC3E}">
        <p14:creationId xmlns:p14="http://schemas.microsoft.com/office/powerpoint/2010/main" val="2242613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476F22-8EA6-43F0-8240-C105DB0B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5021" cy="38255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C80B3B-7A25-480D-B78E-2D09D317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55" y="0"/>
            <a:ext cx="4427604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24383-4B2B-4CEE-A682-706AE4C8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CE0B4F-00F5-4571-A1D1-590E905E6A90}"/>
              </a:ext>
            </a:extLst>
          </p:cNvPr>
          <p:cNvSpPr/>
          <p:nvPr/>
        </p:nvSpPr>
        <p:spPr>
          <a:xfrm>
            <a:off x="6525492" y="1019961"/>
            <a:ext cx="532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http://www.ruanyifeng.com/blog/2016/04/cors.html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BB149A-075D-4D75-AB96-4C9658043FA3}"/>
              </a:ext>
            </a:extLst>
          </p:cNvPr>
          <p:cNvSpPr txBox="1"/>
          <p:nvPr/>
        </p:nvSpPr>
        <p:spPr>
          <a:xfrm>
            <a:off x="6525492" y="581890"/>
            <a:ext cx="447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跨域资源共享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65A394-5573-43C9-AD7B-DF1CE9F0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5" y="5242718"/>
            <a:ext cx="6127011" cy="1309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F02E43-ED9B-4A85-87BD-FBB066C1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5" y="1615283"/>
            <a:ext cx="6127011" cy="3627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62A3FC-2726-487B-8067-C2F424A6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82" y="5284119"/>
            <a:ext cx="5987310" cy="5539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C0B3CA-66D9-40BA-BFF3-AB9F950DDAEF}"/>
              </a:ext>
            </a:extLst>
          </p:cNvPr>
          <p:cNvSpPr/>
          <p:nvPr/>
        </p:nvSpPr>
        <p:spPr>
          <a:xfrm>
            <a:off x="6525492" y="232374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https://flask-cors.readthedocs.io/en/3.0.4/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D7AAB8-9CA5-4097-95BA-62AD9E85D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382" y="2868486"/>
            <a:ext cx="5466510" cy="219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D094-66BB-47A6-99FF-CB2BEA2E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jsonify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BEA93-F120-401F-9CC1-9336088F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056" y="365125"/>
            <a:ext cx="8260796" cy="611177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7A03BB-481C-4E9C-A97B-5FAFF359D53D}"/>
              </a:ext>
            </a:extLst>
          </p:cNvPr>
          <p:cNvCxnSpPr/>
          <p:nvPr/>
        </p:nvCxnSpPr>
        <p:spPr>
          <a:xfrm flipH="1">
            <a:off x="2884602" y="1216058"/>
            <a:ext cx="4581427" cy="109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A362285-60D3-483A-8E25-6F70EC46A205}"/>
              </a:ext>
            </a:extLst>
          </p:cNvPr>
          <p:cNvSpPr txBox="1"/>
          <p:nvPr/>
        </p:nvSpPr>
        <p:spPr>
          <a:xfrm>
            <a:off x="669303" y="2102177"/>
            <a:ext cx="186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array</a:t>
            </a:r>
            <a:r>
              <a:rPr lang="zh-CN" altLang="en-US" dirty="0"/>
              <a:t>的情况，会转化成字典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F87DAB4-5116-4200-B1DE-87919BA5B1A4}"/>
              </a:ext>
            </a:extLst>
          </p:cNvPr>
          <p:cNvCxnSpPr/>
          <p:nvPr/>
        </p:nvCxnSpPr>
        <p:spPr>
          <a:xfrm>
            <a:off x="1866507" y="2748508"/>
            <a:ext cx="1706252" cy="297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3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81B2F-3965-44CB-84EC-EA6319A4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快速入门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A6BDA-F2B7-4BD9-BEA2-C58051F6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950"/>
            <a:ext cx="6423401" cy="4044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65430F-EB66-440C-9C9E-86837CA0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65" y="1406950"/>
            <a:ext cx="5292722" cy="27817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87E130-EFFA-4BA3-B166-8D2F8DFE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65" y="4471848"/>
            <a:ext cx="4587655" cy="18064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E23733-CDD1-4E94-993F-87B915CF607F}"/>
              </a:ext>
            </a:extLst>
          </p:cNvPr>
          <p:cNvSpPr/>
          <p:nvPr/>
        </p:nvSpPr>
        <p:spPr>
          <a:xfrm>
            <a:off x="4895215" y="896047"/>
            <a:ext cx="4927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http://docs.jinkan.org/docs/flask/quickstart.html</a:t>
            </a:r>
          </a:p>
        </p:txBody>
      </p:sp>
    </p:spTree>
    <p:extLst>
      <p:ext uri="{BB962C8B-B14F-4D97-AF65-F5344CB8AC3E}">
        <p14:creationId xmlns:p14="http://schemas.microsoft.com/office/powerpoint/2010/main" val="2990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1B1CDF9-2872-4CFE-85A7-A027ED1F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快速入门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3491-5A34-4B1B-AC8F-52827CF9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37" y="1458711"/>
            <a:ext cx="662235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9E7600-BA35-48BE-9B16-841D2D68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1413482"/>
            <a:ext cx="5883919" cy="230067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8732C9B-22D8-4415-9D2E-F57C77C8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Flask</a:t>
            </a:r>
            <a:r>
              <a:rPr lang="zh-CN" altLang="en-US" dirty="0"/>
              <a:t>快速入门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C85FE-7641-40D5-9D03-525AF2D2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4721"/>
            <a:ext cx="5774440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1401</Words>
  <Application>Microsoft Office PowerPoint</Application>
  <PresentationFormat>宽屏</PresentationFormat>
  <Paragraphs>128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website</vt:lpstr>
      <vt:lpstr>Flask</vt:lpstr>
      <vt:lpstr>虚拟环境 flask</vt:lpstr>
      <vt:lpstr>初写app.py</vt:lpstr>
      <vt:lpstr>跨域</vt:lpstr>
      <vt:lpstr>jsonify</vt:lpstr>
      <vt:lpstr>Flask快速入门</vt:lpstr>
      <vt:lpstr>Flask快速入门</vt:lpstr>
      <vt:lpstr>Flask快速入门</vt:lpstr>
      <vt:lpstr>Flask快速入门</vt:lpstr>
      <vt:lpstr>Flask快速入门</vt:lpstr>
      <vt:lpstr>PowerPoint 演示文稿</vt:lpstr>
      <vt:lpstr>PowerPoint 演示文稿</vt:lpstr>
      <vt:lpstr>PowerPoint 演示文稿</vt:lpstr>
      <vt:lpstr>Vue setup</vt:lpstr>
      <vt:lpstr>PowerPoint 演示文稿</vt:lpstr>
      <vt:lpstr>PowerPoint 演示文稿</vt:lpstr>
      <vt:lpstr>PowerPoint 演示文稿</vt:lpstr>
      <vt:lpstr>Axios使用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</dc:title>
  <dc:creator>昱 郭</dc:creator>
  <cp:lastModifiedBy>郭 昱</cp:lastModifiedBy>
  <cp:revision>120</cp:revision>
  <dcterms:created xsi:type="dcterms:W3CDTF">2019-04-16T06:34:26Z</dcterms:created>
  <dcterms:modified xsi:type="dcterms:W3CDTF">2021-09-21T02:01:41Z</dcterms:modified>
</cp:coreProperties>
</file>